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80EE-0F1B-480E-8B1F-D1B7CBA36734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D6FE8-6781-4710-BBEE-F0C46C8D07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33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D6FE8-6781-4710-BBEE-F0C46C8D070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94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D6FE8-6781-4710-BBEE-F0C46C8D070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57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E195-C105-0449-A9FB-2FE435DB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EB931-343D-8044-8637-4558C2C95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F8CB1-F1B8-9045-814C-D5CD93A0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2D01A-7743-A64D-A1EF-CCAE9495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0F9D0-38CD-C648-B2C5-DC17F682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605B8-375F-1843-BF1B-A07EAA30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2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A562-1123-6F4D-AC96-517024E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56592-0C8C-E347-A1F7-BBE55772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726ED-B77B-664D-A274-7A7CCD02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0090F-1151-164B-AAF9-4EFBDE0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4D58B-919E-534A-A566-5A5D109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47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6DDF1-F418-BB4A-8652-DF89E1549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161D4-679C-534E-B18C-1B81BCF22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33A01-0B81-2D43-B649-2836A58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EBEE-2952-2D46-8D62-815BF5F9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146B3-25DA-E540-AF7E-0FFD25E8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91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EB7E-2DBD-F946-A1A5-C366275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432A4-B009-7042-A240-007D64F3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63B0C-D58B-0945-9A07-0C271DF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B56A-D44E-AD49-8D86-2114B8A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A6A71-91DF-A745-B741-69EC0D9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76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499E-A806-E44C-9B98-0CFFCD8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87B9-888E-1A4F-8C17-F74D37F4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AA31F-6BB4-8440-9118-4B339681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AB5D-1641-0F43-BC12-1DC63241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0029A-420E-BA4C-8DC2-8D2221E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50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F40C-AD01-884C-B005-610B0E8E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15A58-27AC-2843-AA89-66B8B250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D573-63D4-8F44-A1C0-FCD71D51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A4D90-E6BC-024D-A9F6-1F04A264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CBA43-E42A-C943-9A98-D9974B12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41BBD-B66D-984B-BDCB-725B6A6B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53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5A07-09FE-A644-8F3F-5FA1951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34D38-4673-4849-BE7A-61C1A2ED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BB178-1A55-294D-A5FA-EFF0AA51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1F9A2-1C07-9844-83C2-4B430CE1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425AE-0215-DB44-9C85-2FFBE6BC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1BCD8-1677-1041-A4D1-6A5B1E1B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BD160-8BB5-EC4F-B29A-FF7AD6B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05B4D0-D697-7C41-B05C-16D72197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40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A8C7-3261-B346-847B-30BFBAB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52E49-FE7C-E14F-8E2F-2C3180DA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7DDC9-75FE-BC41-A1FC-C9C2221B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2A1E3-13B0-4C44-BCAD-61A1E39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93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0CB02-52A4-D44E-A76E-634F061E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EB864-22BF-4840-AA08-7E155F3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813FD-6ADC-1B4B-8D24-441A003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55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DC22-CD07-084C-9029-17B81B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E8EE-3FF7-9145-8098-82BB3D11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F1687-C97D-8A49-8117-5B23280B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2D009-E375-1446-B13C-1FEEF8D7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A1FF5-0F7C-D34F-9D77-B249E11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17B3A-C53A-9246-BF99-9BFA49CA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520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C026-8D10-9C4B-ABF9-CF286AA9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2F69A-76D3-A94D-9327-D7839E6B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E33E9-ABD1-3843-A855-85A35582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3464C-2B34-6D46-9081-C3108F8C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93454-9970-0543-A50A-855B228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3592F-2038-C640-8D70-0784CDA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29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39724-7379-7345-BF21-A7B085BA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3DF6-F243-C346-9EFD-F1B23284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7B167-B9ED-1A47-8B66-D46DBC18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A7B63-192E-40AD-AACB-7B318103D5F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C1FB9-BA07-4D4F-9EF0-1DA84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3589-F2F3-2045-8B39-41873FE9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B452D-0902-594A-B7D5-9D29EDF62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2A958-9A07-4789-B195-BF53D7021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095" y="1440895"/>
            <a:ext cx="9144000" cy="2387600"/>
          </a:xfrm>
        </p:spPr>
        <p:txBody>
          <a:bodyPr>
            <a:noAutofit/>
          </a:bodyPr>
          <a:lstStyle/>
          <a:p>
            <a:r>
              <a:rPr lang="ru-RU" sz="4400" dirty="0" err="1"/>
              <a:t>Розробка</a:t>
            </a:r>
            <a:r>
              <a:rPr lang="ru-RU" sz="4400" dirty="0"/>
              <a:t> </a:t>
            </a:r>
            <a:r>
              <a:rPr lang="ru-RU" sz="4400" dirty="0" err="1"/>
              <a:t>програмного</a:t>
            </a:r>
            <a:r>
              <a:rPr lang="ru-RU" sz="4400" dirty="0"/>
              <a:t> </a:t>
            </a:r>
            <a:r>
              <a:rPr lang="ru-RU" sz="4400" dirty="0" err="1"/>
              <a:t>забезпечення</a:t>
            </a:r>
            <a:r>
              <a:rPr lang="ru-RU" sz="4400" dirty="0"/>
              <a:t> </a:t>
            </a:r>
            <a:r>
              <a:rPr lang="ru-RU" sz="4400" dirty="0" err="1"/>
              <a:t>автоматизації</a:t>
            </a:r>
            <a:r>
              <a:rPr lang="ru-RU" sz="4400" dirty="0"/>
              <a:t> </a:t>
            </a:r>
            <a:r>
              <a:rPr lang="ru-RU" sz="4400" dirty="0" err="1"/>
              <a:t>праці</a:t>
            </a:r>
            <a:r>
              <a:rPr lang="ru-RU" sz="4400" dirty="0"/>
              <a:t> диспетчера в  </a:t>
            </a:r>
            <a:r>
              <a:rPr lang="ru-RU" sz="4400" dirty="0" err="1"/>
              <a:t>касах</a:t>
            </a:r>
            <a:r>
              <a:rPr lang="ru-RU" sz="4400" dirty="0"/>
              <a:t> </a:t>
            </a:r>
            <a:r>
              <a:rPr lang="ru-RU" sz="4400" dirty="0" err="1"/>
              <a:t>аерофлоту</a:t>
            </a:r>
            <a:r>
              <a:rPr lang="ru-RU" sz="4400" dirty="0"/>
              <a:t> з </a:t>
            </a:r>
            <a:r>
              <a:rPr lang="ru-RU" sz="4400" dirty="0" err="1"/>
              <a:t>використання</a:t>
            </a:r>
            <a:r>
              <a:rPr lang="ru-RU" sz="4400" dirty="0"/>
              <a:t> </a:t>
            </a:r>
            <a:r>
              <a:rPr lang="ru-RU" sz="4400" dirty="0" err="1"/>
              <a:t>принципів</a:t>
            </a:r>
            <a:r>
              <a:rPr lang="ru-RU" sz="4400" dirty="0"/>
              <a:t> ООП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7E207-8A5B-45C0-8762-5EAEADB49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641" y="4020519"/>
            <a:ext cx="5968753" cy="1655762"/>
          </a:xfrm>
        </p:spPr>
        <p:txBody>
          <a:bodyPr/>
          <a:lstStyle/>
          <a:p>
            <a:r>
              <a:rPr lang="uk-UA" dirty="0"/>
              <a:t>Презентація курсової роботи </a:t>
            </a:r>
          </a:p>
          <a:p>
            <a:r>
              <a:rPr lang="uk-UA" dirty="0"/>
              <a:t>студента групи РПЗ 19 2/9 </a:t>
            </a:r>
            <a:r>
              <a:rPr lang="uk-UA" dirty="0" err="1"/>
              <a:t>Бедських</a:t>
            </a:r>
            <a:r>
              <a:rPr lang="uk-UA" dirty="0"/>
              <a:t> Артема</a:t>
            </a:r>
            <a:br>
              <a:rPr lang="uk-UA" dirty="0"/>
            </a:br>
            <a:r>
              <a:rPr lang="en-US" dirty="0"/>
              <a:t>telegram: @pacetick</a:t>
            </a:r>
            <a:br>
              <a:rPr lang="en-US" dirty="0"/>
            </a:br>
            <a:r>
              <a:rPr lang="en-US" dirty="0"/>
              <a:t>email: prosto.artem158@gmail.com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58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C0D755F-D530-4934-91F6-B1AB34009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116" y="893607"/>
            <a:ext cx="10840745" cy="4351338"/>
          </a:xfrm>
        </p:spPr>
        <p:txBody>
          <a:bodyPr>
            <a:norm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uk-UA" dirty="0">
                <a:effectLst/>
                <a:latin typeface="+mj-lt"/>
                <a:ea typeface="Times New Roman" panose="02020603050405020304" pitchFamily="18" charset="0"/>
              </a:rPr>
              <a:t>Основною метою дослідження є розробка програмного забезпечення, який забезпечить ефективну роботу диспетчерів, автоматизуючи рутинні операції та спрощуючи взаємодію з зовнішнім сховищем даних, бронюванням та іншими системами. Програмний продукт повинен демонструвати високий рівень швидкодії та  забезпечувати зручний інтерфейс для користувача.</a:t>
            </a:r>
          </a:p>
        </p:txBody>
      </p:sp>
    </p:spTree>
    <p:extLst>
      <p:ext uri="{BB962C8B-B14F-4D97-AF65-F5344CB8AC3E}">
        <p14:creationId xmlns:p14="http://schemas.microsoft.com/office/powerpoint/2010/main" val="193973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3D7D9-99F4-4235-9F1C-D2E37016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808" y="772973"/>
            <a:ext cx="10515600" cy="1325563"/>
          </a:xfrm>
        </p:spPr>
        <p:txBody>
          <a:bodyPr/>
          <a:lstStyle/>
          <a:p>
            <a:r>
              <a:rPr lang="uk-UA" dirty="0"/>
              <a:t>Основні функції програми: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15FCBE-4995-4488-BA93-5757DC77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808" y="2130528"/>
            <a:ext cx="10515600" cy="4351338"/>
          </a:xfrm>
        </p:spPr>
        <p:txBody>
          <a:bodyPr>
            <a:normAutofit/>
          </a:bodyPr>
          <a:lstStyle/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Функція відображення даних про рейс, пасажира та білет в вигляді таблиці</a:t>
            </a:r>
          </a:p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Функція зміни рейсу, пасажира та білету через форму</a:t>
            </a:r>
          </a:p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Функція створення нового рейсу, пасажира та білету через форму</a:t>
            </a:r>
          </a:p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Функція пошуку по даним</a:t>
            </a:r>
          </a:p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Функція видалення даних</a:t>
            </a:r>
          </a:p>
        </p:txBody>
      </p:sp>
    </p:spTree>
    <p:extLst>
      <p:ext uri="{BB962C8B-B14F-4D97-AF65-F5344CB8AC3E}">
        <p14:creationId xmlns:p14="http://schemas.microsoft.com/office/powerpoint/2010/main" val="257562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A0267-B176-435F-B5A3-15389A42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498"/>
            <a:ext cx="11182165" cy="1325563"/>
          </a:xfrm>
        </p:spPr>
        <p:txBody>
          <a:bodyPr/>
          <a:lstStyle/>
          <a:p>
            <a:r>
              <a:rPr lang="uk-UA" dirty="0"/>
              <a:t>Що </a:t>
            </a: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використано</a:t>
            </a:r>
            <a:r>
              <a:rPr lang="ru-RU" dirty="0"/>
              <a:t> при </a:t>
            </a:r>
            <a:r>
              <a:rPr lang="ru-RU" dirty="0" err="1"/>
              <a:t>розробці</a:t>
            </a:r>
            <a:r>
              <a:rPr lang="ru-RU" dirty="0"/>
              <a:t>?</a:t>
            </a:r>
          </a:p>
        </p:txBody>
      </p:sp>
      <p:pic>
        <p:nvPicPr>
          <p:cNvPr id="1026" name="Picture 2" descr="Visual Studio Code — Википедия">
            <a:extLst>
              <a:ext uri="{FF2B5EF4-FFF2-40B4-BE49-F238E27FC236}">
                <a16:creationId xmlns:a16="http://schemas.microsoft.com/office/drawing/2014/main" id="{3E3890F5-9C0D-4BDD-A197-99ED8E55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06" y="2205020"/>
            <a:ext cx="1335416" cy="13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— Вікіпедія">
            <a:extLst>
              <a:ext uri="{FF2B5EF4-FFF2-40B4-BE49-F238E27FC236}">
                <a16:creationId xmlns:a16="http://schemas.microsoft.com/office/drawing/2014/main" id="{10E3EBBF-9D0B-43C5-8551-9236E0AE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03" y="2205020"/>
            <a:ext cx="2181379" cy="133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399F8-2460-43AB-BCCB-E34B2D0C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517" y="3987796"/>
            <a:ext cx="1682495" cy="16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1D5A38F-B7BC-4195-B1E2-EA7DD2CAF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8918" y="4344728"/>
            <a:ext cx="216910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3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46626-F678-46DB-937E-A7759572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-224219"/>
            <a:ext cx="10977979" cy="1325563"/>
          </a:xfrm>
        </p:spPr>
        <p:txBody>
          <a:bodyPr>
            <a:noAutofit/>
          </a:bodyPr>
          <a:lstStyle/>
          <a:p>
            <a:pPr algn="ctr"/>
            <a:r>
              <a:rPr lang="uk-UA" dirty="0"/>
              <a:t>Діаграма класів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1D39A-08E2-4DB6-A892-B3F2B67F9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48" y="841248"/>
            <a:ext cx="8864487" cy="6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4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F9363-91EE-44EB-914C-FCDE4198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43" y="1208504"/>
            <a:ext cx="10842966" cy="3283597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Перейдемо до д</a:t>
            </a:r>
            <a:r>
              <a:rPr lang="ru-RU" sz="6600" dirty="0" err="1"/>
              <a:t>емонстрац</a:t>
            </a:r>
            <a:r>
              <a:rPr lang="uk-UA" sz="6600" dirty="0" err="1"/>
              <a:t>ії</a:t>
            </a:r>
            <a:r>
              <a:rPr lang="uk-UA" sz="6600" dirty="0"/>
              <a:t> програми</a:t>
            </a:r>
            <a:endParaRPr lang="ru-RU" sz="6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75EFEC-6923-4415-9A30-ED8188EA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9" y="3429000"/>
            <a:ext cx="1598212" cy="35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8D2FF-9D28-4FD9-92C6-B09E2883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75" y="640334"/>
            <a:ext cx="10515600" cy="1325563"/>
          </a:xfrm>
        </p:spPr>
        <p:txBody>
          <a:bodyPr/>
          <a:lstStyle/>
          <a:p>
            <a:r>
              <a:rPr lang="uk-UA" dirty="0"/>
              <a:t>Висновки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C5B6E2-7B87-42AD-B07B-2F56EBC03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344"/>
            <a:ext cx="10515600" cy="4351338"/>
          </a:xfrm>
        </p:spPr>
        <p:txBody>
          <a:bodyPr>
            <a:norm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uk-UA" sz="2400" dirty="0">
                <a:effectLst/>
                <a:latin typeface="+mj-lt"/>
                <a:ea typeface="Times New Roman" panose="02020603050405020304" pitchFamily="18" charset="0"/>
              </a:rPr>
              <a:t>В ході виконання даної курсової роботи було розроблено програмне забезпечення, яке спрямоване на автоматизацію робочих процесів диспетчерів у касах авіакомпаній, використовуючи принципи об'єктно-орієнтованого програмування (ООП). Розроблений продукт відзначається високою ефективністю та зручністю взаємодії, спрощуючи завдання обробки пасажирських даних та оптимізації продажу квитків.</a:t>
            </a:r>
          </a:p>
        </p:txBody>
      </p:sp>
    </p:spTree>
    <p:extLst>
      <p:ext uri="{BB962C8B-B14F-4D97-AF65-F5344CB8AC3E}">
        <p14:creationId xmlns:p14="http://schemas.microsoft.com/office/powerpoint/2010/main" val="335500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CD250-27EA-48D7-A517-1ED615DA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384" y="1385742"/>
            <a:ext cx="10515600" cy="1325563"/>
          </a:xfrm>
        </p:spPr>
        <p:txBody>
          <a:bodyPr>
            <a:normAutofit/>
          </a:bodyPr>
          <a:lstStyle/>
          <a:p>
            <a:r>
              <a:rPr lang="uk-UA" sz="6600" dirty="0"/>
              <a:t>Дякую за увагу</a:t>
            </a:r>
            <a:endParaRPr lang="ru-RU" sz="6600" dirty="0"/>
          </a:p>
        </p:txBody>
      </p:sp>
      <p:pic>
        <p:nvPicPr>
          <p:cNvPr id="4" name="Picture 2" descr="Аниме Стикеры - 59 фото - картинки и рисунки: скачать бесплатно">
            <a:extLst>
              <a:ext uri="{FF2B5EF4-FFF2-40B4-BE49-F238E27FC236}">
                <a16:creationId xmlns:a16="http://schemas.microsoft.com/office/drawing/2014/main" id="{C5C8001B-E3BD-48AA-928F-C4AA6F76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7" y="2506663"/>
            <a:ext cx="4351337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3A095394-55D1-4752-A974-94B0A86630C8}"/>
              </a:ext>
            </a:extLst>
          </p:cNvPr>
          <p:cNvSpPr/>
          <p:nvPr/>
        </p:nvSpPr>
        <p:spPr>
          <a:xfrm>
            <a:off x="3416175" y="753879"/>
            <a:ext cx="7134130" cy="2589291"/>
          </a:xfrm>
          <a:prstGeom prst="wedgeEllipseCallout">
            <a:avLst>
              <a:gd name="adj1" fmla="val -43168"/>
              <a:gd name="adj2" fmla="val 52010"/>
            </a:avLst>
          </a:prstGeom>
          <a:noFill/>
          <a:ln w="762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95003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015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powerpointbase.com-1015</Template>
  <TotalTime>184</TotalTime>
  <Words>192</Words>
  <PresentationFormat>Widescreen</PresentationFormat>
  <Paragraphs>18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powerpointbase.com-1015</vt:lpstr>
      <vt:lpstr>Розробка програмного забезпечення автоматизації праці диспетчера в  касах аерофлоту з використання принципів ООП</vt:lpstr>
      <vt:lpstr>PowerPoint Presentation</vt:lpstr>
      <vt:lpstr>Основні функції програми:</vt:lpstr>
      <vt:lpstr>Що було використано при розробці?</vt:lpstr>
      <vt:lpstr>Діаграма класів</vt:lpstr>
      <vt:lpstr>Перейдемо до демонстрації програми</vt:lpstr>
      <vt:lpstr>Висновки</vt:lpstr>
      <vt:lpstr>Дякую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2022-12-13T14:32:42Z</dcterms:created>
  <dcterms:modified xsi:type="dcterms:W3CDTF">2024-02-01T23:50:59Z</dcterms:modified>
</cp:coreProperties>
</file>